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80" autoAdjust="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8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9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62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9701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91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854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6730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72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29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99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33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6CC38-5DFA-4AD2-9D1D-29FC89C052F3}" type="datetimeFigureOut">
              <a:rPr lang="es-ES" smtClean="0"/>
              <a:t>26/03/2016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CD2D9-7E23-4D57-991B-DA86AF78A9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81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67980"/>
          </a:xfrm>
        </p:spPr>
        <p:txBody>
          <a:bodyPr>
            <a:normAutofit/>
          </a:bodyPr>
          <a:lstStyle/>
          <a:p>
            <a:r>
              <a:rPr lang="es-ES" sz="2800" b="1" dirty="0"/>
              <a:t>Ibex35-Cierre Semana 12/2016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SEMANA DE CLARAS CAÍDAS. El agotamiento que anunciábamos la semana pasada ha terminado por confirmarse: se han recogido beneficios quizás para … disfrutarlos en estas fiestas de Semana Santa. Seguramente se trata del “TERCER IMPULSO DE CAÍDAS” en los </a:t>
            </a:r>
            <a:r>
              <a:rPr lang="es-ES" sz="1400" b="1"/>
              <a:t>gráficos semanales.</a:t>
            </a:r>
            <a:endParaRPr lang="es-ES" sz="1400" b="1" u="sng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7980"/>
            <a:ext cx="12192000" cy="576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417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50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Ibex35-Cierre Semana 12/2016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Ibex35-Cierre Semana 8/2016</dc:title>
  <dc:creator>Luis NICOLÁS CENTELLES</dc:creator>
  <cp:lastModifiedBy>Luis NICOLÁS CENTELLES</cp:lastModifiedBy>
  <cp:revision>7</cp:revision>
  <dcterms:created xsi:type="dcterms:W3CDTF">2016-02-27T10:03:32Z</dcterms:created>
  <dcterms:modified xsi:type="dcterms:W3CDTF">2016-03-26T12:03:52Z</dcterms:modified>
</cp:coreProperties>
</file>