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77DC-7148-4795-8F3F-C8C43DCEF0FC}" type="datetimeFigureOut">
              <a:rPr lang="es-ES" smtClean="0"/>
              <a:t>03/09/2016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522FF-F57A-48D3-92C0-1AB4A3A0CFF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4664" t="3937" r="15771" b="4921"/>
          <a:stretch>
            <a:fillRect/>
          </a:stretch>
        </p:blipFill>
        <p:spPr bwMode="auto">
          <a:xfrm>
            <a:off x="57881" y="74120"/>
            <a:ext cx="9050623" cy="6667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4664" t="3937" r="15771" b="4921"/>
          <a:stretch>
            <a:fillRect/>
          </a:stretch>
        </p:blipFill>
        <p:spPr bwMode="auto">
          <a:xfrm>
            <a:off x="57345" y="74167"/>
            <a:ext cx="9051159" cy="666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4664" t="3937" r="15771" b="4921"/>
          <a:stretch>
            <a:fillRect/>
          </a:stretch>
        </p:blipFill>
        <p:spPr bwMode="auto">
          <a:xfrm>
            <a:off x="35496" y="74167"/>
            <a:ext cx="9051159" cy="666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Luis NICOLÁS CENETELLES</dc:creator>
  <cp:lastModifiedBy>Luis NICOLÁS CENETELLES</cp:lastModifiedBy>
  <cp:revision>1</cp:revision>
  <dcterms:created xsi:type="dcterms:W3CDTF">2016-09-03T10:33:47Z</dcterms:created>
  <dcterms:modified xsi:type="dcterms:W3CDTF">2016-09-03T10:39:05Z</dcterms:modified>
</cp:coreProperties>
</file>